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60" r:id="rId7"/>
    <p:sldId id="284" r:id="rId8"/>
    <p:sldId id="275" r:id="rId9"/>
    <p:sldId id="276" r:id="rId10"/>
    <p:sldId id="278" r:id="rId11"/>
    <p:sldId id="279" r:id="rId12"/>
    <p:sldId id="280" r:id="rId13"/>
    <p:sldId id="287" r:id="rId14"/>
    <p:sldId id="281" r:id="rId15"/>
    <p:sldId id="282" r:id="rId16"/>
    <p:sldId id="283" r:id="rId17"/>
    <p:sldId id="288" r:id="rId18"/>
    <p:sldId id="289" r:id="rId19"/>
    <p:sldId id="291" r:id="rId20"/>
    <p:sldId id="290" r:id="rId21"/>
    <p:sldId id="292" r:id="rId22"/>
    <p:sldId id="286" r:id="rId23"/>
    <p:sldId id="28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9D3E2-D551-415D-B9B4-7C0BCB8FD3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F63202-6C73-4D78-9114-48694CC3856C}">
      <dgm:prSet phldrT="[Text]"/>
      <dgm:spPr/>
      <dgm:t>
        <a:bodyPr/>
        <a:lstStyle/>
        <a:p>
          <a:r>
            <a:rPr lang="en-IN" dirty="0"/>
            <a:t>Continents</a:t>
          </a:r>
        </a:p>
      </dgm:t>
    </dgm:pt>
    <dgm:pt modelId="{CF2FFBF2-6FB1-4D7D-BF97-DF848A279F96}" type="parTrans" cxnId="{229E074D-98C0-43D5-B954-5C37A652AEDF}">
      <dgm:prSet/>
      <dgm:spPr/>
      <dgm:t>
        <a:bodyPr/>
        <a:lstStyle/>
        <a:p>
          <a:endParaRPr lang="en-IN"/>
        </a:p>
      </dgm:t>
    </dgm:pt>
    <dgm:pt modelId="{5B3750FF-451B-41DF-9C01-FFA75E43D2CD}" type="sibTrans" cxnId="{229E074D-98C0-43D5-B954-5C37A652AEDF}">
      <dgm:prSet/>
      <dgm:spPr/>
      <dgm:t>
        <a:bodyPr/>
        <a:lstStyle/>
        <a:p>
          <a:endParaRPr lang="en-IN"/>
        </a:p>
      </dgm:t>
    </dgm:pt>
    <dgm:pt modelId="{9A169E4F-18E6-4BA4-B13C-C9C2F02DEE04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98D6497F-065B-4C72-B7A7-806650357FB0}" type="parTrans" cxnId="{6AD46DD7-4334-4073-AB5D-8F4F4739340B}">
      <dgm:prSet/>
      <dgm:spPr/>
      <dgm:t>
        <a:bodyPr/>
        <a:lstStyle/>
        <a:p>
          <a:endParaRPr lang="en-IN"/>
        </a:p>
      </dgm:t>
    </dgm:pt>
    <dgm:pt modelId="{4AC4E725-9688-4983-B962-5AA3BAF36642}" type="sibTrans" cxnId="{6AD46DD7-4334-4073-AB5D-8F4F4739340B}">
      <dgm:prSet/>
      <dgm:spPr/>
      <dgm:t>
        <a:bodyPr/>
        <a:lstStyle/>
        <a:p>
          <a:endParaRPr lang="en-IN"/>
        </a:p>
      </dgm:t>
    </dgm:pt>
    <dgm:pt modelId="{1E255E84-8C3C-4CFB-8841-6B3F61C23CF0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C39BC355-C9DA-45F4-90B1-8AA831A07A9B}" type="parTrans" cxnId="{28AFE0B3-F335-4915-920C-01E8BB1B6B0F}">
      <dgm:prSet/>
      <dgm:spPr/>
      <dgm:t>
        <a:bodyPr/>
        <a:lstStyle/>
        <a:p>
          <a:endParaRPr lang="en-IN"/>
        </a:p>
      </dgm:t>
    </dgm:pt>
    <dgm:pt modelId="{6950D95A-BA75-47CF-884C-DA05621A172C}" type="sibTrans" cxnId="{28AFE0B3-F335-4915-920C-01E8BB1B6B0F}">
      <dgm:prSet/>
      <dgm:spPr/>
      <dgm:t>
        <a:bodyPr/>
        <a:lstStyle/>
        <a:p>
          <a:endParaRPr lang="en-IN"/>
        </a:p>
      </dgm:t>
    </dgm:pt>
    <dgm:pt modelId="{CA312A6F-9D87-4E04-8F6B-9A33C03DB107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5F8E0B41-102C-43FA-BC90-EB89818A352F}" type="parTrans" cxnId="{7FB77846-96FF-45AB-B359-57CA802BD3FC}">
      <dgm:prSet/>
      <dgm:spPr/>
      <dgm:t>
        <a:bodyPr/>
        <a:lstStyle/>
        <a:p>
          <a:endParaRPr lang="en-IN"/>
        </a:p>
      </dgm:t>
    </dgm:pt>
    <dgm:pt modelId="{13986B52-A9D5-4F29-9C27-E7A1CFE9EC4E}" type="sibTrans" cxnId="{7FB77846-96FF-45AB-B359-57CA802BD3FC}">
      <dgm:prSet/>
      <dgm:spPr/>
      <dgm:t>
        <a:bodyPr/>
        <a:lstStyle/>
        <a:p>
          <a:endParaRPr lang="en-IN"/>
        </a:p>
      </dgm:t>
    </dgm:pt>
    <dgm:pt modelId="{E0EB748A-1AF2-4E40-B7D8-AD9387AFE170}">
      <dgm:prSet phldrT="[Text]"/>
      <dgm:spPr/>
      <dgm:t>
        <a:bodyPr/>
        <a:lstStyle/>
        <a:p>
          <a:r>
            <a:rPr lang="en-IN" dirty="0"/>
            <a:t>Countries</a:t>
          </a:r>
        </a:p>
      </dgm:t>
    </dgm:pt>
    <dgm:pt modelId="{A622E4F4-0059-45FA-B039-395955A5E32A}" type="parTrans" cxnId="{82452E46-5234-40ED-9F89-44A06632407B}">
      <dgm:prSet/>
      <dgm:spPr/>
      <dgm:t>
        <a:bodyPr/>
        <a:lstStyle/>
        <a:p>
          <a:endParaRPr lang="en-IN"/>
        </a:p>
      </dgm:t>
    </dgm:pt>
    <dgm:pt modelId="{CBEA69BF-8552-425A-A18D-0CA4A34B9AFF}" type="sibTrans" cxnId="{82452E46-5234-40ED-9F89-44A06632407B}">
      <dgm:prSet/>
      <dgm:spPr/>
      <dgm:t>
        <a:bodyPr/>
        <a:lstStyle/>
        <a:p>
          <a:endParaRPr lang="en-IN"/>
        </a:p>
      </dgm:t>
    </dgm:pt>
    <dgm:pt modelId="{B833F3E1-0E2A-4506-A6D0-BF6B8D1DB474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361213F9-4524-4B59-A237-6F9406EB5773}" type="parTrans" cxnId="{E80986AA-1004-423A-96FD-67D98431A10E}">
      <dgm:prSet/>
      <dgm:spPr/>
      <dgm:t>
        <a:bodyPr/>
        <a:lstStyle/>
        <a:p>
          <a:endParaRPr lang="en-IN"/>
        </a:p>
      </dgm:t>
    </dgm:pt>
    <dgm:pt modelId="{0F6D612F-4BC2-4486-82F2-BA6DD8226AD9}" type="sibTrans" cxnId="{E80986AA-1004-423A-96FD-67D98431A10E}">
      <dgm:prSet/>
      <dgm:spPr/>
      <dgm:t>
        <a:bodyPr/>
        <a:lstStyle/>
        <a:p>
          <a:endParaRPr lang="en-IN"/>
        </a:p>
      </dgm:t>
    </dgm:pt>
    <dgm:pt modelId="{7D4B2008-D173-47F9-B666-3F3AABAC7963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24B6A3AA-A136-40FD-9F64-466BA071F989}" type="parTrans" cxnId="{7A2CFC7B-50F3-4D72-BEEB-8B4BE7B9B12C}">
      <dgm:prSet/>
      <dgm:spPr/>
      <dgm:t>
        <a:bodyPr/>
        <a:lstStyle/>
        <a:p>
          <a:endParaRPr lang="en-IN"/>
        </a:p>
      </dgm:t>
    </dgm:pt>
    <dgm:pt modelId="{5033567D-2E6C-4CEF-8088-00BF5B4ADA20}" type="sibTrans" cxnId="{7A2CFC7B-50F3-4D72-BEEB-8B4BE7B9B12C}">
      <dgm:prSet/>
      <dgm:spPr/>
      <dgm:t>
        <a:bodyPr/>
        <a:lstStyle/>
        <a:p>
          <a:endParaRPr lang="en-IN"/>
        </a:p>
      </dgm:t>
    </dgm:pt>
    <dgm:pt modelId="{A4C433FF-6441-4B4A-B7E9-9AFCE18AF58B}">
      <dgm:prSet phldrT="[Text]"/>
      <dgm:spPr/>
      <dgm:t>
        <a:bodyPr/>
        <a:lstStyle/>
        <a:p>
          <a:r>
            <a:rPr lang="en-IN" dirty="0" err="1"/>
            <a:t>continent_id</a:t>
          </a:r>
          <a:r>
            <a:rPr lang="en-IN" dirty="0"/>
            <a:t> (FK)</a:t>
          </a:r>
        </a:p>
      </dgm:t>
    </dgm:pt>
    <dgm:pt modelId="{D7FCAE49-D360-4AD7-8476-CC71B5C9BEC3}" type="parTrans" cxnId="{4619D46F-DE63-4DA6-BE87-31DF890ABDE7}">
      <dgm:prSet/>
      <dgm:spPr/>
      <dgm:t>
        <a:bodyPr/>
        <a:lstStyle/>
        <a:p>
          <a:endParaRPr lang="en-IN"/>
        </a:p>
      </dgm:t>
    </dgm:pt>
    <dgm:pt modelId="{A9B73FA4-35D8-4A14-AA71-714D893FE817}" type="sibTrans" cxnId="{4619D46F-DE63-4DA6-BE87-31DF890ABDE7}">
      <dgm:prSet/>
      <dgm:spPr/>
      <dgm:t>
        <a:bodyPr/>
        <a:lstStyle/>
        <a:p>
          <a:endParaRPr lang="en-IN"/>
        </a:p>
      </dgm:t>
    </dgm:pt>
    <dgm:pt modelId="{0E0AF8BF-F6FB-483E-83F9-1150EBF0C2AD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78625EC4-0768-4DB0-9DC6-23B1D9BF1B58}" type="parTrans" cxnId="{D068CD97-0A14-4FBF-BD67-6DA6ECD58026}">
      <dgm:prSet/>
      <dgm:spPr/>
      <dgm:t>
        <a:bodyPr/>
        <a:lstStyle/>
        <a:p>
          <a:endParaRPr lang="en-IN"/>
        </a:p>
      </dgm:t>
    </dgm:pt>
    <dgm:pt modelId="{CC8F38FB-01CB-499C-A7F4-6AD195AAE5B7}" type="sibTrans" cxnId="{D068CD97-0A14-4FBF-BD67-6DA6ECD58026}">
      <dgm:prSet/>
      <dgm:spPr/>
      <dgm:t>
        <a:bodyPr/>
        <a:lstStyle/>
        <a:p>
          <a:endParaRPr lang="en-IN"/>
        </a:p>
      </dgm:t>
    </dgm:pt>
    <dgm:pt modelId="{028EF759-0C00-45FB-A42D-B1E764780BEB}">
      <dgm:prSet phldrT="[Text]"/>
      <dgm:spPr/>
      <dgm:t>
        <a:bodyPr/>
        <a:lstStyle/>
        <a:p>
          <a:r>
            <a:rPr lang="en-IN" dirty="0"/>
            <a:t>Destinations</a:t>
          </a:r>
        </a:p>
      </dgm:t>
    </dgm:pt>
    <dgm:pt modelId="{D778A3BA-9AC4-4778-B2F5-AE4789A5BEA1}" type="parTrans" cxnId="{AA09B015-94EF-4F13-9234-0A7D281C98C7}">
      <dgm:prSet/>
      <dgm:spPr/>
      <dgm:t>
        <a:bodyPr/>
        <a:lstStyle/>
        <a:p>
          <a:endParaRPr lang="en-IN"/>
        </a:p>
      </dgm:t>
    </dgm:pt>
    <dgm:pt modelId="{35423102-2D76-4119-A0D5-0E2E44789751}" type="sibTrans" cxnId="{AA09B015-94EF-4F13-9234-0A7D281C98C7}">
      <dgm:prSet/>
      <dgm:spPr/>
      <dgm:t>
        <a:bodyPr/>
        <a:lstStyle/>
        <a:p>
          <a:endParaRPr lang="en-IN"/>
        </a:p>
      </dgm:t>
    </dgm:pt>
    <dgm:pt modelId="{6AE4A686-97BB-4D04-A854-7FFCA37E9830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23A3EFFC-F4B6-4D6D-B993-87026882DB75}" type="parTrans" cxnId="{316A90B5-6D11-4DAA-9058-A72D79657F01}">
      <dgm:prSet/>
      <dgm:spPr/>
      <dgm:t>
        <a:bodyPr/>
        <a:lstStyle/>
        <a:p>
          <a:endParaRPr lang="en-IN"/>
        </a:p>
      </dgm:t>
    </dgm:pt>
    <dgm:pt modelId="{F31A9133-D5AB-4F61-9BA3-244A3420F954}" type="sibTrans" cxnId="{316A90B5-6D11-4DAA-9058-A72D79657F01}">
      <dgm:prSet/>
      <dgm:spPr/>
      <dgm:t>
        <a:bodyPr/>
        <a:lstStyle/>
        <a:p>
          <a:endParaRPr lang="en-IN"/>
        </a:p>
      </dgm:t>
    </dgm:pt>
    <dgm:pt modelId="{92195565-EDBA-478E-A3FB-C5CB07F54A59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3F2B63C1-D193-474A-850F-960DEDC297EC}" type="parTrans" cxnId="{BAC25C33-AE40-4755-B4BE-EF9684A79EA7}">
      <dgm:prSet/>
      <dgm:spPr/>
      <dgm:t>
        <a:bodyPr/>
        <a:lstStyle/>
        <a:p>
          <a:endParaRPr lang="en-IN"/>
        </a:p>
      </dgm:t>
    </dgm:pt>
    <dgm:pt modelId="{9539EDEC-A0BB-46D4-A9AB-EC965B4803C7}" type="sibTrans" cxnId="{BAC25C33-AE40-4755-B4BE-EF9684A79EA7}">
      <dgm:prSet/>
      <dgm:spPr/>
      <dgm:t>
        <a:bodyPr/>
        <a:lstStyle/>
        <a:p>
          <a:endParaRPr lang="en-IN"/>
        </a:p>
      </dgm:t>
    </dgm:pt>
    <dgm:pt modelId="{7047589A-24C1-4C2C-AA4A-58126892E20E}">
      <dgm:prSet phldrT="[Text]"/>
      <dgm:spPr/>
      <dgm:t>
        <a:bodyPr/>
        <a:lstStyle/>
        <a:p>
          <a:r>
            <a:rPr lang="en-IN" dirty="0" err="1"/>
            <a:t>country_id</a:t>
          </a:r>
          <a:r>
            <a:rPr lang="en-IN" dirty="0"/>
            <a:t> (FK)</a:t>
          </a:r>
        </a:p>
      </dgm:t>
    </dgm:pt>
    <dgm:pt modelId="{974ED9EC-F3D1-4C02-A739-F06F56B00051}" type="parTrans" cxnId="{5234F53A-DD51-4414-8001-69464A7FF78D}">
      <dgm:prSet/>
      <dgm:spPr/>
      <dgm:t>
        <a:bodyPr/>
        <a:lstStyle/>
        <a:p>
          <a:endParaRPr lang="en-IN"/>
        </a:p>
      </dgm:t>
    </dgm:pt>
    <dgm:pt modelId="{A270DE06-6904-4A66-ACAC-757C3DB2E369}" type="sibTrans" cxnId="{5234F53A-DD51-4414-8001-69464A7FF78D}">
      <dgm:prSet/>
      <dgm:spPr/>
      <dgm:t>
        <a:bodyPr/>
        <a:lstStyle/>
        <a:p>
          <a:endParaRPr lang="en-IN"/>
        </a:p>
      </dgm:t>
    </dgm:pt>
    <dgm:pt modelId="{5C189165-5A06-4450-AEB8-9A9B678A1BF8}">
      <dgm:prSet phldrT="[Text]"/>
      <dgm:spPr/>
      <dgm:t>
        <a:bodyPr/>
        <a:lstStyle/>
        <a:p>
          <a:r>
            <a:rPr lang="en-IN"/>
            <a:t>image_path</a:t>
          </a:r>
          <a:endParaRPr lang="en-IN" dirty="0"/>
        </a:p>
      </dgm:t>
    </dgm:pt>
    <dgm:pt modelId="{3592041E-0F80-48B8-9ADD-5A16CD4B0D81}" type="parTrans" cxnId="{02C8C19C-A098-4F7E-8726-4355732BFE27}">
      <dgm:prSet/>
      <dgm:spPr/>
      <dgm:t>
        <a:bodyPr/>
        <a:lstStyle/>
        <a:p>
          <a:endParaRPr lang="en-IN"/>
        </a:p>
      </dgm:t>
    </dgm:pt>
    <dgm:pt modelId="{2D4D9C00-7AB2-420A-9D8F-7502C7457411}" type="sibTrans" cxnId="{02C8C19C-A098-4F7E-8726-4355732BFE27}">
      <dgm:prSet/>
      <dgm:spPr/>
      <dgm:t>
        <a:bodyPr/>
        <a:lstStyle/>
        <a:p>
          <a:endParaRPr lang="en-IN"/>
        </a:p>
      </dgm:t>
    </dgm:pt>
    <dgm:pt modelId="{0BB5EA62-0F54-4AE3-9DA3-FCB485BDC003}">
      <dgm:prSet phldrT="[Text]"/>
      <dgm:spPr/>
      <dgm:t>
        <a:bodyPr/>
        <a:lstStyle/>
        <a:p>
          <a:r>
            <a:rPr lang="en-IN" dirty="0"/>
            <a:t>Attractions</a:t>
          </a:r>
        </a:p>
      </dgm:t>
    </dgm:pt>
    <dgm:pt modelId="{600EC064-1FAC-4B9D-9010-3AC26E8A7483}" type="parTrans" cxnId="{763C7D74-F6F9-471D-BF51-86D9FE83A6DA}">
      <dgm:prSet/>
      <dgm:spPr/>
      <dgm:t>
        <a:bodyPr/>
        <a:lstStyle/>
        <a:p>
          <a:endParaRPr lang="en-IN"/>
        </a:p>
      </dgm:t>
    </dgm:pt>
    <dgm:pt modelId="{9BC0C0A5-F5C7-40FB-A2C0-3156E6C281E2}" type="sibTrans" cxnId="{763C7D74-F6F9-471D-BF51-86D9FE83A6DA}">
      <dgm:prSet/>
      <dgm:spPr/>
      <dgm:t>
        <a:bodyPr/>
        <a:lstStyle/>
        <a:p>
          <a:endParaRPr lang="en-IN"/>
        </a:p>
      </dgm:t>
    </dgm:pt>
    <dgm:pt modelId="{13076CFF-24A1-4093-B2C2-A6C561C04069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C51F9B66-2FE0-4E38-AE96-3BE05501B94E}" type="parTrans" cxnId="{345002B1-C0C9-4C76-ACC9-CA88BFC2F1DD}">
      <dgm:prSet/>
      <dgm:spPr/>
      <dgm:t>
        <a:bodyPr/>
        <a:lstStyle/>
        <a:p>
          <a:endParaRPr lang="en-IN"/>
        </a:p>
      </dgm:t>
    </dgm:pt>
    <dgm:pt modelId="{EA6B0093-E59A-4D23-9D9D-B2E998B03C8E}" type="sibTrans" cxnId="{345002B1-C0C9-4C76-ACC9-CA88BFC2F1DD}">
      <dgm:prSet/>
      <dgm:spPr/>
      <dgm:t>
        <a:bodyPr/>
        <a:lstStyle/>
        <a:p>
          <a:endParaRPr lang="en-IN"/>
        </a:p>
      </dgm:t>
    </dgm:pt>
    <dgm:pt modelId="{F6CADE8E-3FF1-4ED6-9E31-E2C085A0D341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D1C45A92-FD81-4F38-9815-5E4C3FC73CA3}" type="parTrans" cxnId="{C34C5573-951E-42BA-BA70-CAAF117C74DA}">
      <dgm:prSet/>
      <dgm:spPr/>
      <dgm:t>
        <a:bodyPr/>
        <a:lstStyle/>
        <a:p>
          <a:endParaRPr lang="en-IN"/>
        </a:p>
      </dgm:t>
    </dgm:pt>
    <dgm:pt modelId="{576A2793-ADE8-43C0-B785-27E1C462D070}" type="sibTrans" cxnId="{C34C5573-951E-42BA-BA70-CAAF117C74DA}">
      <dgm:prSet/>
      <dgm:spPr/>
      <dgm:t>
        <a:bodyPr/>
        <a:lstStyle/>
        <a:p>
          <a:endParaRPr lang="en-IN"/>
        </a:p>
      </dgm:t>
    </dgm:pt>
    <dgm:pt modelId="{559BAE4C-FA81-4677-9D9C-6C6B02CE8F76}">
      <dgm:prSet phldrT="[Text]"/>
      <dgm:spPr/>
      <dgm:t>
        <a:bodyPr/>
        <a:lstStyle/>
        <a:p>
          <a:r>
            <a:rPr lang="en-IN" dirty="0"/>
            <a:t>description</a:t>
          </a:r>
        </a:p>
      </dgm:t>
    </dgm:pt>
    <dgm:pt modelId="{B60DFB5A-3022-4E41-833B-C6D7098BE3D2}" type="parTrans" cxnId="{8721636D-07C6-42BB-9257-7A5AEEAFA02C}">
      <dgm:prSet/>
      <dgm:spPr/>
      <dgm:t>
        <a:bodyPr/>
        <a:lstStyle/>
        <a:p>
          <a:endParaRPr lang="en-IN"/>
        </a:p>
      </dgm:t>
    </dgm:pt>
    <dgm:pt modelId="{2EA49910-AF80-4218-BF98-1A3D119720CD}" type="sibTrans" cxnId="{8721636D-07C6-42BB-9257-7A5AEEAFA02C}">
      <dgm:prSet/>
      <dgm:spPr/>
      <dgm:t>
        <a:bodyPr/>
        <a:lstStyle/>
        <a:p>
          <a:endParaRPr lang="en-IN"/>
        </a:p>
      </dgm:t>
    </dgm:pt>
    <dgm:pt modelId="{F650A972-46E1-49D0-BF4C-AF6F7AECBF45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2E0F2993-DE6B-4560-B92A-77262EF6C09E}" type="parTrans" cxnId="{E7A5741D-E435-4004-AB19-432820D9BE88}">
      <dgm:prSet/>
      <dgm:spPr/>
      <dgm:t>
        <a:bodyPr/>
        <a:lstStyle/>
        <a:p>
          <a:endParaRPr lang="en-IN"/>
        </a:p>
      </dgm:t>
    </dgm:pt>
    <dgm:pt modelId="{F057B8CF-5117-4132-AAFE-6E7AC23DE3F4}" type="sibTrans" cxnId="{E7A5741D-E435-4004-AB19-432820D9BE88}">
      <dgm:prSet/>
      <dgm:spPr/>
      <dgm:t>
        <a:bodyPr/>
        <a:lstStyle/>
        <a:p>
          <a:endParaRPr lang="en-IN"/>
        </a:p>
      </dgm:t>
    </dgm:pt>
    <dgm:pt modelId="{7D8A1B0C-E5A9-4605-888A-7FE058BCFA5A}">
      <dgm:prSet phldrT="[Text]"/>
      <dgm:spPr/>
      <dgm:t>
        <a:bodyPr/>
        <a:lstStyle/>
        <a:p>
          <a:r>
            <a:rPr lang="en-IN" dirty="0" err="1"/>
            <a:t>destination_id</a:t>
          </a:r>
          <a:r>
            <a:rPr lang="en-IN" dirty="0"/>
            <a:t> (FK)</a:t>
          </a:r>
        </a:p>
      </dgm:t>
    </dgm:pt>
    <dgm:pt modelId="{FDE1108E-A145-4FB6-B513-47C007C090C6}" type="parTrans" cxnId="{C6BD0DF1-6541-4C81-8168-4E7CDE39F8F7}">
      <dgm:prSet/>
      <dgm:spPr/>
      <dgm:t>
        <a:bodyPr/>
        <a:lstStyle/>
        <a:p>
          <a:endParaRPr lang="en-IN"/>
        </a:p>
      </dgm:t>
    </dgm:pt>
    <dgm:pt modelId="{37C59E51-AEFD-483B-AE5E-9787AFD0992E}" type="sibTrans" cxnId="{C6BD0DF1-6541-4C81-8168-4E7CDE39F8F7}">
      <dgm:prSet/>
      <dgm:spPr/>
      <dgm:t>
        <a:bodyPr/>
        <a:lstStyle/>
        <a:p>
          <a:endParaRPr lang="en-IN"/>
        </a:p>
      </dgm:t>
    </dgm:pt>
    <dgm:pt modelId="{E0814F7C-A3B9-465E-8F1F-D08867FCD8A1}">
      <dgm:prSet phldrT="[Text]"/>
      <dgm:spPr/>
      <dgm:t>
        <a:bodyPr/>
        <a:lstStyle/>
        <a:p>
          <a:r>
            <a:rPr lang="en-IN" dirty="0"/>
            <a:t>Itineraries</a:t>
          </a:r>
        </a:p>
      </dgm:t>
    </dgm:pt>
    <dgm:pt modelId="{70EF01FF-CF91-43E7-A07D-D1FA87F20DEC}" type="parTrans" cxnId="{16C21BEE-194A-4648-BC71-026839FEE947}">
      <dgm:prSet/>
      <dgm:spPr/>
      <dgm:t>
        <a:bodyPr/>
        <a:lstStyle/>
        <a:p>
          <a:endParaRPr lang="en-IN"/>
        </a:p>
      </dgm:t>
    </dgm:pt>
    <dgm:pt modelId="{40A79312-39C3-4C2B-A2EF-BCA5C6BBA27B}" type="sibTrans" cxnId="{16C21BEE-194A-4648-BC71-026839FEE947}">
      <dgm:prSet/>
      <dgm:spPr/>
      <dgm:t>
        <a:bodyPr/>
        <a:lstStyle/>
        <a:p>
          <a:endParaRPr lang="en-IN"/>
        </a:p>
      </dgm:t>
    </dgm:pt>
    <dgm:pt modelId="{C6499E9D-F903-4EC2-8A67-5CD8CD85EB6D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C7814E75-D8E3-41D9-9C70-50EBBEFAC5ED}" type="parTrans" cxnId="{2374E52F-417A-4C8A-917E-4A7A353E1BDC}">
      <dgm:prSet/>
      <dgm:spPr/>
      <dgm:t>
        <a:bodyPr/>
        <a:lstStyle/>
        <a:p>
          <a:endParaRPr lang="en-IN"/>
        </a:p>
      </dgm:t>
    </dgm:pt>
    <dgm:pt modelId="{9A947431-FA9C-408E-A824-DBB98222F9A9}" type="sibTrans" cxnId="{2374E52F-417A-4C8A-917E-4A7A353E1BDC}">
      <dgm:prSet/>
      <dgm:spPr/>
      <dgm:t>
        <a:bodyPr/>
        <a:lstStyle/>
        <a:p>
          <a:endParaRPr lang="en-IN"/>
        </a:p>
      </dgm:t>
    </dgm:pt>
    <dgm:pt modelId="{6EAB5F60-2A69-47DA-B206-8F6327E66972}">
      <dgm:prSet phldrT="[Text]"/>
      <dgm:spPr/>
      <dgm:t>
        <a:bodyPr/>
        <a:lstStyle/>
        <a:p>
          <a:r>
            <a:rPr lang="en-IN" dirty="0"/>
            <a:t>day</a:t>
          </a:r>
        </a:p>
      </dgm:t>
    </dgm:pt>
    <dgm:pt modelId="{B5E1DF37-40EE-4CBF-A4A0-B6225D4BD54E}" type="parTrans" cxnId="{2246B370-4329-4C8C-B504-9B2FB9BF2EA9}">
      <dgm:prSet/>
      <dgm:spPr/>
      <dgm:t>
        <a:bodyPr/>
        <a:lstStyle/>
        <a:p>
          <a:endParaRPr lang="en-IN"/>
        </a:p>
      </dgm:t>
    </dgm:pt>
    <dgm:pt modelId="{F5E67ED0-4D4F-484A-8CDB-66B8705E589C}" type="sibTrans" cxnId="{2246B370-4329-4C8C-B504-9B2FB9BF2EA9}">
      <dgm:prSet/>
      <dgm:spPr/>
      <dgm:t>
        <a:bodyPr/>
        <a:lstStyle/>
        <a:p>
          <a:endParaRPr lang="en-IN"/>
        </a:p>
      </dgm:t>
    </dgm:pt>
    <dgm:pt modelId="{92D5ADA2-26B4-4DBE-9C36-7366747794CC}">
      <dgm:prSet phldrT="[Text]"/>
      <dgm:spPr/>
      <dgm:t>
        <a:bodyPr/>
        <a:lstStyle/>
        <a:p>
          <a:r>
            <a:rPr lang="en-IN" dirty="0"/>
            <a:t>description</a:t>
          </a:r>
        </a:p>
      </dgm:t>
    </dgm:pt>
    <dgm:pt modelId="{58F2E57C-D62E-48FB-BE9D-65D771560323}" type="parTrans" cxnId="{E04356E2-52EC-4A45-9569-1C08027F6B7C}">
      <dgm:prSet/>
      <dgm:spPr/>
      <dgm:t>
        <a:bodyPr/>
        <a:lstStyle/>
        <a:p>
          <a:endParaRPr lang="en-IN"/>
        </a:p>
      </dgm:t>
    </dgm:pt>
    <dgm:pt modelId="{68D5E7E0-A316-4CA8-9792-EDE75494B277}" type="sibTrans" cxnId="{E04356E2-52EC-4A45-9569-1C08027F6B7C}">
      <dgm:prSet/>
      <dgm:spPr/>
      <dgm:t>
        <a:bodyPr/>
        <a:lstStyle/>
        <a:p>
          <a:endParaRPr lang="en-IN"/>
        </a:p>
      </dgm:t>
    </dgm:pt>
    <dgm:pt modelId="{420C8F7C-3ED5-4C48-B7F6-80AE229CCC6D}">
      <dgm:prSet phldrT="[Text]"/>
      <dgm:spPr/>
      <dgm:t>
        <a:bodyPr/>
        <a:lstStyle/>
        <a:p>
          <a:r>
            <a:rPr lang="en-IN" dirty="0" err="1"/>
            <a:t>destination_id</a:t>
          </a:r>
          <a:r>
            <a:rPr lang="en-IN" dirty="0"/>
            <a:t> (FK)</a:t>
          </a:r>
        </a:p>
      </dgm:t>
    </dgm:pt>
    <dgm:pt modelId="{6B07D6D8-8647-46FD-9B35-84C07251A561}" type="parTrans" cxnId="{F1CDE07A-808C-429D-8711-A711597B85D0}">
      <dgm:prSet/>
      <dgm:spPr/>
      <dgm:t>
        <a:bodyPr/>
        <a:lstStyle/>
        <a:p>
          <a:endParaRPr lang="en-IN"/>
        </a:p>
      </dgm:t>
    </dgm:pt>
    <dgm:pt modelId="{25B3A54A-39BE-4092-9A67-2FB4D21E7B78}" type="sibTrans" cxnId="{F1CDE07A-808C-429D-8711-A711597B85D0}">
      <dgm:prSet/>
      <dgm:spPr/>
      <dgm:t>
        <a:bodyPr/>
        <a:lstStyle/>
        <a:p>
          <a:endParaRPr lang="en-IN"/>
        </a:p>
      </dgm:t>
    </dgm:pt>
    <dgm:pt modelId="{DC2C457C-D0D4-45E6-AFF7-5C42555B98D2}" type="pres">
      <dgm:prSet presAssocID="{6459D3E2-D551-415D-B9B4-7C0BCB8FD342}" presName="Name0" presStyleCnt="0">
        <dgm:presLayoutVars>
          <dgm:dir/>
          <dgm:animLvl val="lvl"/>
          <dgm:resizeHandles val="exact"/>
        </dgm:presLayoutVars>
      </dgm:prSet>
      <dgm:spPr/>
    </dgm:pt>
    <dgm:pt modelId="{946BD074-6E8B-4010-B754-D7E8B3A0D7C3}" type="pres">
      <dgm:prSet presAssocID="{2AF63202-6C73-4D78-9114-48694CC3856C}" presName="composite" presStyleCnt="0"/>
      <dgm:spPr/>
    </dgm:pt>
    <dgm:pt modelId="{9B11627E-26FF-4EEB-A45D-B3C64977EE3A}" type="pres">
      <dgm:prSet presAssocID="{2AF63202-6C73-4D78-9114-48694CC3856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DEA8EB3-B0A4-4E43-9708-51F1363D9316}" type="pres">
      <dgm:prSet presAssocID="{2AF63202-6C73-4D78-9114-48694CC3856C}" presName="desTx" presStyleLbl="alignAccFollowNode1" presStyleIdx="0" presStyleCnt="5">
        <dgm:presLayoutVars>
          <dgm:bulletEnabled val="1"/>
        </dgm:presLayoutVars>
      </dgm:prSet>
      <dgm:spPr/>
    </dgm:pt>
    <dgm:pt modelId="{42F8E8F8-51AA-40F7-8B2A-C8336FED6201}" type="pres">
      <dgm:prSet presAssocID="{5B3750FF-451B-41DF-9C01-FFA75E43D2CD}" presName="space" presStyleCnt="0"/>
      <dgm:spPr/>
    </dgm:pt>
    <dgm:pt modelId="{627DBE98-329A-4CC8-8C98-84093C5A03C1}" type="pres">
      <dgm:prSet presAssocID="{E0EB748A-1AF2-4E40-B7D8-AD9387AFE170}" presName="composite" presStyleCnt="0"/>
      <dgm:spPr/>
    </dgm:pt>
    <dgm:pt modelId="{77FC690F-7772-494C-A1BF-6D39C2ECDCFB}" type="pres">
      <dgm:prSet presAssocID="{E0EB748A-1AF2-4E40-B7D8-AD9387AFE170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F9C1E4C-F5E2-48CB-8FAE-6A20A4138C47}" type="pres">
      <dgm:prSet presAssocID="{E0EB748A-1AF2-4E40-B7D8-AD9387AFE170}" presName="desTx" presStyleLbl="alignAccFollowNode1" presStyleIdx="1" presStyleCnt="5">
        <dgm:presLayoutVars>
          <dgm:bulletEnabled val="1"/>
        </dgm:presLayoutVars>
      </dgm:prSet>
      <dgm:spPr/>
    </dgm:pt>
    <dgm:pt modelId="{D20346F9-6DFA-4D84-87EF-45C642824AA5}" type="pres">
      <dgm:prSet presAssocID="{CBEA69BF-8552-425A-A18D-0CA4A34B9AFF}" presName="space" presStyleCnt="0"/>
      <dgm:spPr/>
    </dgm:pt>
    <dgm:pt modelId="{8DFD578D-B6B5-4268-B1D7-03500AAD37B5}" type="pres">
      <dgm:prSet presAssocID="{028EF759-0C00-45FB-A42D-B1E764780BEB}" presName="composite" presStyleCnt="0"/>
      <dgm:spPr/>
    </dgm:pt>
    <dgm:pt modelId="{82E1B72F-207A-47E9-9F38-59BF124FCBD9}" type="pres">
      <dgm:prSet presAssocID="{028EF759-0C00-45FB-A42D-B1E764780BE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D086B53-947C-49CA-B993-D314AAF8611E}" type="pres">
      <dgm:prSet presAssocID="{028EF759-0C00-45FB-A42D-B1E764780BEB}" presName="desTx" presStyleLbl="alignAccFollowNode1" presStyleIdx="2" presStyleCnt="5">
        <dgm:presLayoutVars>
          <dgm:bulletEnabled val="1"/>
        </dgm:presLayoutVars>
      </dgm:prSet>
      <dgm:spPr/>
    </dgm:pt>
    <dgm:pt modelId="{A72DEE80-9319-4CB0-8180-F0740A3DD534}" type="pres">
      <dgm:prSet presAssocID="{35423102-2D76-4119-A0D5-0E2E44789751}" presName="space" presStyleCnt="0"/>
      <dgm:spPr/>
    </dgm:pt>
    <dgm:pt modelId="{01C4313A-9246-4049-8874-E87902078A5F}" type="pres">
      <dgm:prSet presAssocID="{0BB5EA62-0F54-4AE3-9DA3-FCB485BDC003}" presName="composite" presStyleCnt="0"/>
      <dgm:spPr/>
    </dgm:pt>
    <dgm:pt modelId="{5DA655DD-6525-46BA-AE1A-BBE97C578D47}" type="pres">
      <dgm:prSet presAssocID="{0BB5EA62-0F54-4AE3-9DA3-FCB485BDC003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13ADB4F-C936-4BBD-9ED0-28790D4CEF6D}" type="pres">
      <dgm:prSet presAssocID="{0BB5EA62-0F54-4AE3-9DA3-FCB485BDC003}" presName="desTx" presStyleLbl="alignAccFollowNode1" presStyleIdx="3" presStyleCnt="5">
        <dgm:presLayoutVars>
          <dgm:bulletEnabled val="1"/>
        </dgm:presLayoutVars>
      </dgm:prSet>
      <dgm:spPr/>
    </dgm:pt>
    <dgm:pt modelId="{956FA8C0-1767-41B6-9ED0-6DEB1BA2AD0C}" type="pres">
      <dgm:prSet presAssocID="{9BC0C0A5-F5C7-40FB-A2C0-3156E6C281E2}" presName="space" presStyleCnt="0"/>
      <dgm:spPr/>
    </dgm:pt>
    <dgm:pt modelId="{5E4E65E1-D3D7-476C-878B-B7881BF5E3FA}" type="pres">
      <dgm:prSet presAssocID="{E0814F7C-A3B9-465E-8F1F-D08867FCD8A1}" presName="composite" presStyleCnt="0"/>
      <dgm:spPr/>
    </dgm:pt>
    <dgm:pt modelId="{68418BB3-7514-4F4D-B5FC-36D9562919B9}" type="pres">
      <dgm:prSet presAssocID="{E0814F7C-A3B9-465E-8F1F-D08867FCD8A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3B3DBB-7CD7-4C11-B9B7-C81B3C114F4C}" type="pres">
      <dgm:prSet presAssocID="{E0814F7C-A3B9-465E-8F1F-D08867FCD8A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4716113-C04C-42EA-B682-D5D35027D2A3}" type="presOf" srcId="{6AE4A686-97BB-4D04-A854-7FFCA37E9830}" destId="{2D086B53-947C-49CA-B993-D314AAF8611E}" srcOrd="0" destOrd="0" presId="urn:microsoft.com/office/officeart/2005/8/layout/hList1"/>
    <dgm:cxn modelId="{AA09B015-94EF-4F13-9234-0A7D281C98C7}" srcId="{6459D3E2-D551-415D-B9B4-7C0BCB8FD342}" destId="{028EF759-0C00-45FB-A42D-B1E764780BEB}" srcOrd="2" destOrd="0" parTransId="{D778A3BA-9AC4-4778-B2F5-AE4789A5BEA1}" sibTransId="{35423102-2D76-4119-A0D5-0E2E44789751}"/>
    <dgm:cxn modelId="{3A818B16-291C-4433-A850-85AB91CB2143}" type="presOf" srcId="{B833F3E1-0E2A-4506-A6D0-BF6B8D1DB474}" destId="{CF9C1E4C-F5E2-48CB-8FAE-6A20A4138C47}" srcOrd="0" destOrd="0" presId="urn:microsoft.com/office/officeart/2005/8/layout/hList1"/>
    <dgm:cxn modelId="{E0B56E1C-8A51-4A90-8A04-9BBFB4BADAD8}" type="presOf" srcId="{028EF759-0C00-45FB-A42D-B1E764780BEB}" destId="{82E1B72F-207A-47E9-9F38-59BF124FCBD9}" srcOrd="0" destOrd="0" presId="urn:microsoft.com/office/officeart/2005/8/layout/hList1"/>
    <dgm:cxn modelId="{E7A5741D-E435-4004-AB19-432820D9BE88}" srcId="{0BB5EA62-0F54-4AE3-9DA3-FCB485BDC003}" destId="{F650A972-46E1-49D0-BF4C-AF6F7AECBF45}" srcOrd="3" destOrd="0" parTransId="{2E0F2993-DE6B-4560-B92A-77262EF6C09E}" sibTransId="{F057B8CF-5117-4132-AAFE-6E7AC23DE3F4}"/>
    <dgm:cxn modelId="{8398311E-1710-4B0D-85FC-E60F9364749C}" type="presOf" srcId="{92195565-EDBA-478E-A3FB-C5CB07F54A59}" destId="{2D086B53-947C-49CA-B993-D314AAF8611E}" srcOrd="0" destOrd="1" presId="urn:microsoft.com/office/officeart/2005/8/layout/hList1"/>
    <dgm:cxn modelId="{35A4F528-1ED0-4F49-91A5-817DE6B90EFC}" type="presOf" srcId="{13076CFF-24A1-4093-B2C2-A6C561C04069}" destId="{F13ADB4F-C936-4BBD-9ED0-28790D4CEF6D}" srcOrd="0" destOrd="0" presId="urn:microsoft.com/office/officeart/2005/8/layout/hList1"/>
    <dgm:cxn modelId="{2374E52F-417A-4C8A-917E-4A7A353E1BDC}" srcId="{E0814F7C-A3B9-465E-8F1F-D08867FCD8A1}" destId="{C6499E9D-F903-4EC2-8A67-5CD8CD85EB6D}" srcOrd="0" destOrd="0" parTransId="{C7814E75-D8E3-41D9-9C70-50EBBEFAC5ED}" sibTransId="{9A947431-FA9C-408E-A824-DBB98222F9A9}"/>
    <dgm:cxn modelId="{BAC25C33-AE40-4755-B4BE-EF9684A79EA7}" srcId="{028EF759-0C00-45FB-A42D-B1E764780BEB}" destId="{92195565-EDBA-478E-A3FB-C5CB07F54A59}" srcOrd="1" destOrd="0" parTransId="{3F2B63C1-D193-474A-850F-960DEDC297EC}" sibTransId="{9539EDEC-A0BB-46D4-A9AB-EC965B4803C7}"/>
    <dgm:cxn modelId="{5234F53A-DD51-4414-8001-69464A7FF78D}" srcId="{028EF759-0C00-45FB-A42D-B1E764780BEB}" destId="{7047589A-24C1-4C2C-AA4A-58126892E20E}" srcOrd="2" destOrd="0" parTransId="{974ED9EC-F3D1-4C02-A739-F06F56B00051}" sibTransId="{A270DE06-6904-4A66-ACAC-757C3DB2E369}"/>
    <dgm:cxn modelId="{A9B48840-2456-4338-BF3F-69F060898C57}" type="presOf" srcId="{1E255E84-8C3C-4CFB-8841-6B3F61C23CF0}" destId="{CDEA8EB3-B0A4-4E43-9708-51F1363D9316}" srcOrd="0" destOrd="1" presId="urn:microsoft.com/office/officeart/2005/8/layout/hList1"/>
    <dgm:cxn modelId="{9858C340-0929-42AB-B62B-19D528FA701C}" type="presOf" srcId="{F6CADE8E-3FF1-4ED6-9E31-E2C085A0D341}" destId="{F13ADB4F-C936-4BBD-9ED0-28790D4CEF6D}" srcOrd="0" destOrd="1" presId="urn:microsoft.com/office/officeart/2005/8/layout/hList1"/>
    <dgm:cxn modelId="{161A8042-28C0-4B57-89C7-4CD5FA686952}" type="presOf" srcId="{E0EB748A-1AF2-4E40-B7D8-AD9387AFE170}" destId="{77FC690F-7772-494C-A1BF-6D39C2ECDCFB}" srcOrd="0" destOrd="0" presId="urn:microsoft.com/office/officeart/2005/8/layout/hList1"/>
    <dgm:cxn modelId="{82452E46-5234-40ED-9F89-44A06632407B}" srcId="{6459D3E2-D551-415D-B9B4-7C0BCB8FD342}" destId="{E0EB748A-1AF2-4E40-B7D8-AD9387AFE170}" srcOrd="1" destOrd="0" parTransId="{A622E4F4-0059-45FA-B039-395955A5E32A}" sibTransId="{CBEA69BF-8552-425A-A18D-0CA4A34B9AFF}"/>
    <dgm:cxn modelId="{7FB77846-96FF-45AB-B359-57CA802BD3FC}" srcId="{2AF63202-6C73-4D78-9114-48694CC3856C}" destId="{CA312A6F-9D87-4E04-8F6B-9A33C03DB107}" srcOrd="2" destOrd="0" parTransId="{5F8E0B41-102C-43FA-BC90-EB89818A352F}" sibTransId="{13986B52-A9D5-4F29-9C27-E7A1CFE9EC4E}"/>
    <dgm:cxn modelId="{3C6CA967-2388-4C63-8CC8-BFB8E598A2AC}" type="presOf" srcId="{0E0AF8BF-F6FB-483E-83F9-1150EBF0C2AD}" destId="{CF9C1E4C-F5E2-48CB-8FAE-6A20A4138C47}" srcOrd="0" destOrd="3" presId="urn:microsoft.com/office/officeart/2005/8/layout/hList1"/>
    <dgm:cxn modelId="{229E074D-98C0-43D5-B954-5C37A652AEDF}" srcId="{6459D3E2-D551-415D-B9B4-7C0BCB8FD342}" destId="{2AF63202-6C73-4D78-9114-48694CC3856C}" srcOrd="0" destOrd="0" parTransId="{CF2FFBF2-6FB1-4D7D-BF97-DF848A279F96}" sibTransId="{5B3750FF-451B-41DF-9C01-FFA75E43D2CD}"/>
    <dgm:cxn modelId="{1D85194D-7F6C-4985-B9AA-95BD91427091}" type="presOf" srcId="{7D8A1B0C-E5A9-4605-888A-7FE058BCFA5A}" destId="{F13ADB4F-C936-4BBD-9ED0-28790D4CEF6D}" srcOrd="0" destOrd="4" presId="urn:microsoft.com/office/officeart/2005/8/layout/hList1"/>
    <dgm:cxn modelId="{8721636D-07C6-42BB-9257-7A5AEEAFA02C}" srcId="{0BB5EA62-0F54-4AE3-9DA3-FCB485BDC003}" destId="{559BAE4C-FA81-4677-9D9C-6C6B02CE8F76}" srcOrd="2" destOrd="0" parTransId="{B60DFB5A-3022-4E41-833B-C6D7098BE3D2}" sibTransId="{2EA49910-AF80-4218-BF98-1A3D119720CD}"/>
    <dgm:cxn modelId="{4619D46F-DE63-4DA6-BE87-31DF890ABDE7}" srcId="{E0EB748A-1AF2-4E40-B7D8-AD9387AFE170}" destId="{A4C433FF-6441-4B4A-B7E9-9AFCE18AF58B}" srcOrd="2" destOrd="0" parTransId="{D7FCAE49-D360-4AD7-8476-CC71B5C9BEC3}" sibTransId="{A9B73FA4-35D8-4A14-AA71-714D893FE817}"/>
    <dgm:cxn modelId="{2246B370-4329-4C8C-B504-9B2FB9BF2EA9}" srcId="{E0814F7C-A3B9-465E-8F1F-D08867FCD8A1}" destId="{6EAB5F60-2A69-47DA-B206-8F6327E66972}" srcOrd="1" destOrd="0" parTransId="{B5E1DF37-40EE-4CBF-A4A0-B6225D4BD54E}" sibTransId="{F5E67ED0-4D4F-484A-8CDB-66B8705E589C}"/>
    <dgm:cxn modelId="{994C0651-AD1D-4B5E-BC27-958049EC2A96}" type="presOf" srcId="{5C189165-5A06-4450-AEB8-9A9B678A1BF8}" destId="{2D086B53-947C-49CA-B993-D314AAF8611E}" srcOrd="0" destOrd="3" presId="urn:microsoft.com/office/officeart/2005/8/layout/hList1"/>
    <dgm:cxn modelId="{C34C5573-951E-42BA-BA70-CAAF117C74DA}" srcId="{0BB5EA62-0F54-4AE3-9DA3-FCB485BDC003}" destId="{F6CADE8E-3FF1-4ED6-9E31-E2C085A0D341}" srcOrd="1" destOrd="0" parTransId="{D1C45A92-FD81-4F38-9815-5E4C3FC73CA3}" sibTransId="{576A2793-ADE8-43C0-B785-27E1C462D070}"/>
    <dgm:cxn modelId="{763C7D74-F6F9-471D-BF51-86D9FE83A6DA}" srcId="{6459D3E2-D551-415D-B9B4-7C0BCB8FD342}" destId="{0BB5EA62-0F54-4AE3-9DA3-FCB485BDC003}" srcOrd="3" destOrd="0" parTransId="{600EC064-1FAC-4B9D-9010-3AC26E8A7483}" sibTransId="{9BC0C0A5-F5C7-40FB-A2C0-3156E6C281E2}"/>
    <dgm:cxn modelId="{0B16AD74-1959-4ED2-BDDD-55342FED3573}" type="presOf" srcId="{7D4B2008-D173-47F9-B666-3F3AABAC7963}" destId="{CF9C1E4C-F5E2-48CB-8FAE-6A20A4138C47}" srcOrd="0" destOrd="1" presId="urn:microsoft.com/office/officeart/2005/8/layout/hList1"/>
    <dgm:cxn modelId="{7F1E1D57-3879-423E-83E3-C608228EE952}" type="presOf" srcId="{6EAB5F60-2A69-47DA-B206-8F6327E66972}" destId="{B13B3DBB-7CD7-4C11-B9B7-C81B3C114F4C}" srcOrd="0" destOrd="1" presId="urn:microsoft.com/office/officeart/2005/8/layout/hList1"/>
    <dgm:cxn modelId="{F1CDE07A-808C-429D-8711-A711597B85D0}" srcId="{E0814F7C-A3B9-465E-8F1F-D08867FCD8A1}" destId="{420C8F7C-3ED5-4C48-B7F6-80AE229CCC6D}" srcOrd="3" destOrd="0" parTransId="{6B07D6D8-8647-46FD-9B35-84C07251A561}" sibTransId="{25B3A54A-39BE-4092-9A67-2FB4D21E7B78}"/>
    <dgm:cxn modelId="{7A2CFC7B-50F3-4D72-BEEB-8B4BE7B9B12C}" srcId="{E0EB748A-1AF2-4E40-B7D8-AD9387AFE170}" destId="{7D4B2008-D173-47F9-B666-3F3AABAC7963}" srcOrd="1" destOrd="0" parTransId="{24B6A3AA-A136-40FD-9F64-466BA071F989}" sibTransId="{5033567D-2E6C-4CEF-8088-00BF5B4ADA20}"/>
    <dgm:cxn modelId="{ABA61083-7F98-4DF7-B130-8EE6CEEA5D2A}" type="presOf" srcId="{A4C433FF-6441-4B4A-B7E9-9AFCE18AF58B}" destId="{CF9C1E4C-F5E2-48CB-8FAE-6A20A4138C47}" srcOrd="0" destOrd="2" presId="urn:microsoft.com/office/officeart/2005/8/layout/hList1"/>
    <dgm:cxn modelId="{B4601C84-545B-4E03-9FE0-027F6592DA8C}" type="presOf" srcId="{0BB5EA62-0F54-4AE3-9DA3-FCB485BDC003}" destId="{5DA655DD-6525-46BA-AE1A-BBE97C578D47}" srcOrd="0" destOrd="0" presId="urn:microsoft.com/office/officeart/2005/8/layout/hList1"/>
    <dgm:cxn modelId="{D068CD97-0A14-4FBF-BD67-6DA6ECD58026}" srcId="{E0EB748A-1AF2-4E40-B7D8-AD9387AFE170}" destId="{0E0AF8BF-F6FB-483E-83F9-1150EBF0C2AD}" srcOrd="3" destOrd="0" parTransId="{78625EC4-0768-4DB0-9DC6-23B1D9BF1B58}" sibTransId="{CC8F38FB-01CB-499C-A7F4-6AD195AAE5B7}"/>
    <dgm:cxn modelId="{02C8C19C-A098-4F7E-8726-4355732BFE27}" srcId="{028EF759-0C00-45FB-A42D-B1E764780BEB}" destId="{5C189165-5A06-4450-AEB8-9A9B678A1BF8}" srcOrd="3" destOrd="0" parTransId="{3592041E-0F80-48B8-9ADD-5A16CD4B0D81}" sibTransId="{2D4D9C00-7AB2-420A-9D8F-7502C7457411}"/>
    <dgm:cxn modelId="{D2F371A8-F798-48CC-80A5-ADA1B561DE9C}" type="presOf" srcId="{2AF63202-6C73-4D78-9114-48694CC3856C}" destId="{9B11627E-26FF-4EEB-A45D-B3C64977EE3A}" srcOrd="0" destOrd="0" presId="urn:microsoft.com/office/officeart/2005/8/layout/hList1"/>
    <dgm:cxn modelId="{E80986AA-1004-423A-96FD-67D98431A10E}" srcId="{E0EB748A-1AF2-4E40-B7D8-AD9387AFE170}" destId="{B833F3E1-0E2A-4506-A6D0-BF6B8D1DB474}" srcOrd="0" destOrd="0" parTransId="{361213F9-4524-4B59-A237-6F9406EB5773}" sibTransId="{0F6D612F-4BC2-4486-82F2-BA6DD8226AD9}"/>
    <dgm:cxn modelId="{794EF3AE-8126-48D5-8DCC-E3923A19BEF9}" type="presOf" srcId="{7047589A-24C1-4C2C-AA4A-58126892E20E}" destId="{2D086B53-947C-49CA-B993-D314AAF8611E}" srcOrd="0" destOrd="2" presId="urn:microsoft.com/office/officeart/2005/8/layout/hList1"/>
    <dgm:cxn modelId="{526EB9AF-4FC0-4DCE-B91F-AE9EC9E5474B}" type="presOf" srcId="{559BAE4C-FA81-4677-9D9C-6C6B02CE8F76}" destId="{F13ADB4F-C936-4BBD-9ED0-28790D4CEF6D}" srcOrd="0" destOrd="2" presId="urn:microsoft.com/office/officeart/2005/8/layout/hList1"/>
    <dgm:cxn modelId="{345002B1-C0C9-4C76-ACC9-CA88BFC2F1DD}" srcId="{0BB5EA62-0F54-4AE3-9DA3-FCB485BDC003}" destId="{13076CFF-24A1-4093-B2C2-A6C561C04069}" srcOrd="0" destOrd="0" parTransId="{C51F9B66-2FE0-4E38-AE96-3BE05501B94E}" sibTransId="{EA6B0093-E59A-4D23-9D9D-B2E998B03C8E}"/>
    <dgm:cxn modelId="{28AFE0B3-F335-4915-920C-01E8BB1B6B0F}" srcId="{2AF63202-6C73-4D78-9114-48694CC3856C}" destId="{1E255E84-8C3C-4CFB-8841-6B3F61C23CF0}" srcOrd="1" destOrd="0" parTransId="{C39BC355-C9DA-45F4-90B1-8AA831A07A9B}" sibTransId="{6950D95A-BA75-47CF-884C-DA05621A172C}"/>
    <dgm:cxn modelId="{316A90B5-6D11-4DAA-9058-A72D79657F01}" srcId="{028EF759-0C00-45FB-A42D-B1E764780BEB}" destId="{6AE4A686-97BB-4D04-A854-7FFCA37E9830}" srcOrd="0" destOrd="0" parTransId="{23A3EFFC-F4B6-4D6D-B993-87026882DB75}" sibTransId="{F31A9133-D5AB-4F61-9BA3-244A3420F954}"/>
    <dgm:cxn modelId="{FC0B59B6-A002-49AA-8962-2811DD479147}" type="presOf" srcId="{CA312A6F-9D87-4E04-8F6B-9A33C03DB107}" destId="{CDEA8EB3-B0A4-4E43-9708-51F1363D9316}" srcOrd="0" destOrd="2" presId="urn:microsoft.com/office/officeart/2005/8/layout/hList1"/>
    <dgm:cxn modelId="{B56955B7-393A-4C91-9147-16804A42B1C6}" type="presOf" srcId="{9A169E4F-18E6-4BA4-B13C-C9C2F02DEE04}" destId="{CDEA8EB3-B0A4-4E43-9708-51F1363D9316}" srcOrd="0" destOrd="0" presId="urn:microsoft.com/office/officeart/2005/8/layout/hList1"/>
    <dgm:cxn modelId="{8F6018BA-D836-4853-B286-64F15A5296C7}" type="presOf" srcId="{E0814F7C-A3B9-465E-8F1F-D08867FCD8A1}" destId="{68418BB3-7514-4F4D-B5FC-36D9562919B9}" srcOrd="0" destOrd="0" presId="urn:microsoft.com/office/officeart/2005/8/layout/hList1"/>
    <dgm:cxn modelId="{E83D85CC-09D3-4563-B5CF-8CC3DDC26A89}" type="presOf" srcId="{C6499E9D-F903-4EC2-8A67-5CD8CD85EB6D}" destId="{B13B3DBB-7CD7-4C11-B9B7-C81B3C114F4C}" srcOrd="0" destOrd="0" presId="urn:microsoft.com/office/officeart/2005/8/layout/hList1"/>
    <dgm:cxn modelId="{62DBA1CD-104C-471F-90A8-AC64514ABA5E}" type="presOf" srcId="{F650A972-46E1-49D0-BF4C-AF6F7AECBF45}" destId="{F13ADB4F-C936-4BBD-9ED0-28790D4CEF6D}" srcOrd="0" destOrd="3" presId="urn:microsoft.com/office/officeart/2005/8/layout/hList1"/>
    <dgm:cxn modelId="{6AD46DD7-4334-4073-AB5D-8F4F4739340B}" srcId="{2AF63202-6C73-4D78-9114-48694CC3856C}" destId="{9A169E4F-18E6-4BA4-B13C-C9C2F02DEE04}" srcOrd="0" destOrd="0" parTransId="{98D6497F-065B-4C72-B7A7-806650357FB0}" sibTransId="{4AC4E725-9688-4983-B962-5AA3BAF36642}"/>
    <dgm:cxn modelId="{E04356E2-52EC-4A45-9569-1C08027F6B7C}" srcId="{E0814F7C-A3B9-465E-8F1F-D08867FCD8A1}" destId="{92D5ADA2-26B4-4DBE-9C36-7366747794CC}" srcOrd="2" destOrd="0" parTransId="{58F2E57C-D62E-48FB-BE9D-65D771560323}" sibTransId="{68D5E7E0-A316-4CA8-9792-EDE75494B277}"/>
    <dgm:cxn modelId="{16C21BEE-194A-4648-BC71-026839FEE947}" srcId="{6459D3E2-D551-415D-B9B4-7C0BCB8FD342}" destId="{E0814F7C-A3B9-465E-8F1F-D08867FCD8A1}" srcOrd="4" destOrd="0" parTransId="{70EF01FF-CF91-43E7-A07D-D1FA87F20DEC}" sibTransId="{40A79312-39C3-4C2B-A2EF-BCA5C6BBA27B}"/>
    <dgm:cxn modelId="{C6BD0DF1-6541-4C81-8168-4E7CDE39F8F7}" srcId="{0BB5EA62-0F54-4AE3-9DA3-FCB485BDC003}" destId="{7D8A1B0C-E5A9-4605-888A-7FE058BCFA5A}" srcOrd="4" destOrd="0" parTransId="{FDE1108E-A145-4FB6-B513-47C007C090C6}" sibTransId="{37C59E51-AEFD-483B-AE5E-9787AFD0992E}"/>
    <dgm:cxn modelId="{CAE67CF1-BD7B-4531-9723-9C665232B4F6}" type="presOf" srcId="{92D5ADA2-26B4-4DBE-9C36-7366747794CC}" destId="{B13B3DBB-7CD7-4C11-B9B7-C81B3C114F4C}" srcOrd="0" destOrd="2" presId="urn:microsoft.com/office/officeart/2005/8/layout/hList1"/>
    <dgm:cxn modelId="{EFBC91F6-09AC-4BB7-8451-E787DB4F8F22}" type="presOf" srcId="{420C8F7C-3ED5-4C48-B7F6-80AE229CCC6D}" destId="{B13B3DBB-7CD7-4C11-B9B7-C81B3C114F4C}" srcOrd="0" destOrd="3" presId="urn:microsoft.com/office/officeart/2005/8/layout/hList1"/>
    <dgm:cxn modelId="{D008F7F6-082C-43C3-8317-4AA39AD0B086}" type="presOf" srcId="{6459D3E2-D551-415D-B9B4-7C0BCB8FD342}" destId="{DC2C457C-D0D4-45E6-AFF7-5C42555B98D2}" srcOrd="0" destOrd="0" presId="urn:microsoft.com/office/officeart/2005/8/layout/hList1"/>
    <dgm:cxn modelId="{77D0EBBB-7AE5-4C26-AFA4-1E1ABB6703D1}" type="presParOf" srcId="{DC2C457C-D0D4-45E6-AFF7-5C42555B98D2}" destId="{946BD074-6E8B-4010-B754-D7E8B3A0D7C3}" srcOrd="0" destOrd="0" presId="urn:microsoft.com/office/officeart/2005/8/layout/hList1"/>
    <dgm:cxn modelId="{2EDAA012-7E98-49D7-B06A-4DED400AA3F9}" type="presParOf" srcId="{946BD074-6E8B-4010-B754-D7E8B3A0D7C3}" destId="{9B11627E-26FF-4EEB-A45D-B3C64977EE3A}" srcOrd="0" destOrd="0" presId="urn:microsoft.com/office/officeart/2005/8/layout/hList1"/>
    <dgm:cxn modelId="{808A852C-A4E0-42C2-BB77-C61B5815F28A}" type="presParOf" srcId="{946BD074-6E8B-4010-B754-D7E8B3A0D7C3}" destId="{CDEA8EB3-B0A4-4E43-9708-51F1363D9316}" srcOrd="1" destOrd="0" presId="urn:microsoft.com/office/officeart/2005/8/layout/hList1"/>
    <dgm:cxn modelId="{9489C396-63C2-4CE4-84D9-4E709400D11F}" type="presParOf" srcId="{DC2C457C-D0D4-45E6-AFF7-5C42555B98D2}" destId="{42F8E8F8-51AA-40F7-8B2A-C8336FED6201}" srcOrd="1" destOrd="0" presId="urn:microsoft.com/office/officeart/2005/8/layout/hList1"/>
    <dgm:cxn modelId="{4D681357-6A22-43BA-AF09-3A9F8ED6454C}" type="presParOf" srcId="{DC2C457C-D0D4-45E6-AFF7-5C42555B98D2}" destId="{627DBE98-329A-4CC8-8C98-84093C5A03C1}" srcOrd="2" destOrd="0" presId="urn:microsoft.com/office/officeart/2005/8/layout/hList1"/>
    <dgm:cxn modelId="{76C6CE4C-399C-4778-B53D-A48A2D8F04D9}" type="presParOf" srcId="{627DBE98-329A-4CC8-8C98-84093C5A03C1}" destId="{77FC690F-7772-494C-A1BF-6D39C2ECDCFB}" srcOrd="0" destOrd="0" presId="urn:microsoft.com/office/officeart/2005/8/layout/hList1"/>
    <dgm:cxn modelId="{976BF2F4-BE20-41D9-B983-C6E81D36F4FA}" type="presParOf" srcId="{627DBE98-329A-4CC8-8C98-84093C5A03C1}" destId="{CF9C1E4C-F5E2-48CB-8FAE-6A20A4138C47}" srcOrd="1" destOrd="0" presId="urn:microsoft.com/office/officeart/2005/8/layout/hList1"/>
    <dgm:cxn modelId="{08CF4E4C-BF04-4830-BF26-DD153245310D}" type="presParOf" srcId="{DC2C457C-D0D4-45E6-AFF7-5C42555B98D2}" destId="{D20346F9-6DFA-4D84-87EF-45C642824AA5}" srcOrd="3" destOrd="0" presId="urn:microsoft.com/office/officeart/2005/8/layout/hList1"/>
    <dgm:cxn modelId="{2F4FA4D2-502E-4687-B20B-49A0B22650D4}" type="presParOf" srcId="{DC2C457C-D0D4-45E6-AFF7-5C42555B98D2}" destId="{8DFD578D-B6B5-4268-B1D7-03500AAD37B5}" srcOrd="4" destOrd="0" presId="urn:microsoft.com/office/officeart/2005/8/layout/hList1"/>
    <dgm:cxn modelId="{ABCCE71E-DDB0-46A4-9C43-D52EFF4598D0}" type="presParOf" srcId="{8DFD578D-B6B5-4268-B1D7-03500AAD37B5}" destId="{82E1B72F-207A-47E9-9F38-59BF124FCBD9}" srcOrd="0" destOrd="0" presId="urn:microsoft.com/office/officeart/2005/8/layout/hList1"/>
    <dgm:cxn modelId="{69E66B43-0D72-4170-8447-502ED7E40B4F}" type="presParOf" srcId="{8DFD578D-B6B5-4268-B1D7-03500AAD37B5}" destId="{2D086B53-947C-49CA-B993-D314AAF8611E}" srcOrd="1" destOrd="0" presId="urn:microsoft.com/office/officeart/2005/8/layout/hList1"/>
    <dgm:cxn modelId="{AB2E3545-FBCD-4088-B3B6-8DD0010DA14A}" type="presParOf" srcId="{DC2C457C-D0D4-45E6-AFF7-5C42555B98D2}" destId="{A72DEE80-9319-4CB0-8180-F0740A3DD534}" srcOrd="5" destOrd="0" presId="urn:microsoft.com/office/officeart/2005/8/layout/hList1"/>
    <dgm:cxn modelId="{F4F200F4-5FCD-46DB-A022-C508EC06163A}" type="presParOf" srcId="{DC2C457C-D0D4-45E6-AFF7-5C42555B98D2}" destId="{01C4313A-9246-4049-8874-E87902078A5F}" srcOrd="6" destOrd="0" presId="urn:microsoft.com/office/officeart/2005/8/layout/hList1"/>
    <dgm:cxn modelId="{E7D2A962-8539-4E91-A180-F7132611FCB5}" type="presParOf" srcId="{01C4313A-9246-4049-8874-E87902078A5F}" destId="{5DA655DD-6525-46BA-AE1A-BBE97C578D47}" srcOrd="0" destOrd="0" presId="urn:microsoft.com/office/officeart/2005/8/layout/hList1"/>
    <dgm:cxn modelId="{6BDCC193-2F8C-4195-A9CA-042F772235F6}" type="presParOf" srcId="{01C4313A-9246-4049-8874-E87902078A5F}" destId="{F13ADB4F-C936-4BBD-9ED0-28790D4CEF6D}" srcOrd="1" destOrd="0" presId="urn:microsoft.com/office/officeart/2005/8/layout/hList1"/>
    <dgm:cxn modelId="{0261D73C-0F8F-4894-8382-4D4C5727F8B9}" type="presParOf" srcId="{DC2C457C-D0D4-45E6-AFF7-5C42555B98D2}" destId="{956FA8C0-1767-41B6-9ED0-6DEB1BA2AD0C}" srcOrd="7" destOrd="0" presId="urn:microsoft.com/office/officeart/2005/8/layout/hList1"/>
    <dgm:cxn modelId="{CBAFB7FC-4BDD-4A93-B81D-C6CC180AC4DB}" type="presParOf" srcId="{DC2C457C-D0D4-45E6-AFF7-5C42555B98D2}" destId="{5E4E65E1-D3D7-476C-878B-B7881BF5E3FA}" srcOrd="8" destOrd="0" presId="urn:microsoft.com/office/officeart/2005/8/layout/hList1"/>
    <dgm:cxn modelId="{7AD448A7-E79C-4EF5-ABAA-AE34EA7A6080}" type="presParOf" srcId="{5E4E65E1-D3D7-476C-878B-B7881BF5E3FA}" destId="{68418BB3-7514-4F4D-B5FC-36D9562919B9}" srcOrd="0" destOrd="0" presId="urn:microsoft.com/office/officeart/2005/8/layout/hList1"/>
    <dgm:cxn modelId="{4C44AADC-9BFC-4098-A263-48E82E4B4042}" type="presParOf" srcId="{5E4E65E1-D3D7-476C-878B-B7881BF5E3FA}" destId="{B13B3DBB-7CD7-4C11-B9B7-C81B3C114F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1627E-26FF-4EEB-A45D-B3C64977EE3A}">
      <dsp:nvSpPr>
        <dsp:cNvPr id="0" name=""/>
        <dsp:cNvSpPr/>
      </dsp:nvSpPr>
      <dsp:spPr>
        <a:xfrm>
          <a:off x="5115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Continents</a:t>
          </a:r>
        </a:p>
      </dsp:txBody>
      <dsp:txXfrm>
        <a:off x="5115" y="1207116"/>
        <a:ext cx="1961025" cy="576000"/>
      </dsp:txXfrm>
    </dsp:sp>
    <dsp:sp modelId="{CDEA8EB3-B0A4-4E43-9708-51F1363D9316}">
      <dsp:nvSpPr>
        <dsp:cNvPr id="0" name=""/>
        <dsp:cNvSpPr/>
      </dsp:nvSpPr>
      <dsp:spPr>
        <a:xfrm>
          <a:off x="5115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</dsp:txBody>
      <dsp:txXfrm>
        <a:off x="5115" y="1783116"/>
        <a:ext cx="1961025" cy="2151393"/>
      </dsp:txXfrm>
    </dsp:sp>
    <dsp:sp modelId="{77FC690F-7772-494C-A1BF-6D39C2ECDCFB}">
      <dsp:nvSpPr>
        <dsp:cNvPr id="0" name=""/>
        <dsp:cNvSpPr/>
      </dsp:nvSpPr>
      <dsp:spPr>
        <a:xfrm>
          <a:off x="2240684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Countries</a:t>
          </a:r>
        </a:p>
      </dsp:txBody>
      <dsp:txXfrm>
        <a:off x="2240684" y="1207116"/>
        <a:ext cx="1961025" cy="576000"/>
      </dsp:txXfrm>
    </dsp:sp>
    <dsp:sp modelId="{CF9C1E4C-F5E2-48CB-8FAE-6A20A4138C47}">
      <dsp:nvSpPr>
        <dsp:cNvPr id="0" name=""/>
        <dsp:cNvSpPr/>
      </dsp:nvSpPr>
      <dsp:spPr>
        <a:xfrm>
          <a:off x="2240684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continent_id</a:t>
          </a:r>
          <a:r>
            <a:rPr lang="en-IN" sz="2000" kern="1200" dirty="0"/>
            <a:t> (FK)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</dsp:txBody>
      <dsp:txXfrm>
        <a:off x="2240684" y="1783116"/>
        <a:ext cx="1961025" cy="2151393"/>
      </dsp:txXfrm>
    </dsp:sp>
    <dsp:sp modelId="{82E1B72F-207A-47E9-9F38-59BF124FCBD9}">
      <dsp:nvSpPr>
        <dsp:cNvPr id="0" name=""/>
        <dsp:cNvSpPr/>
      </dsp:nvSpPr>
      <dsp:spPr>
        <a:xfrm>
          <a:off x="4476253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Destinations</a:t>
          </a:r>
        </a:p>
      </dsp:txBody>
      <dsp:txXfrm>
        <a:off x="4476253" y="1207116"/>
        <a:ext cx="1961025" cy="576000"/>
      </dsp:txXfrm>
    </dsp:sp>
    <dsp:sp modelId="{2D086B53-947C-49CA-B993-D314AAF8611E}">
      <dsp:nvSpPr>
        <dsp:cNvPr id="0" name=""/>
        <dsp:cNvSpPr/>
      </dsp:nvSpPr>
      <dsp:spPr>
        <a:xfrm>
          <a:off x="4476253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country_id</a:t>
          </a:r>
          <a:r>
            <a:rPr lang="en-IN" sz="2000" kern="1200" dirty="0"/>
            <a:t> (FK)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image_path</a:t>
          </a:r>
          <a:endParaRPr lang="en-IN" sz="2000" kern="1200" dirty="0"/>
        </a:p>
      </dsp:txBody>
      <dsp:txXfrm>
        <a:off x="4476253" y="1783116"/>
        <a:ext cx="1961025" cy="2151393"/>
      </dsp:txXfrm>
    </dsp:sp>
    <dsp:sp modelId="{5DA655DD-6525-46BA-AE1A-BBE97C578D47}">
      <dsp:nvSpPr>
        <dsp:cNvPr id="0" name=""/>
        <dsp:cNvSpPr/>
      </dsp:nvSpPr>
      <dsp:spPr>
        <a:xfrm>
          <a:off x="6711822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Attractions</a:t>
          </a:r>
        </a:p>
      </dsp:txBody>
      <dsp:txXfrm>
        <a:off x="6711822" y="1207116"/>
        <a:ext cx="1961025" cy="576000"/>
      </dsp:txXfrm>
    </dsp:sp>
    <dsp:sp modelId="{F13ADB4F-C936-4BBD-9ED0-28790D4CEF6D}">
      <dsp:nvSpPr>
        <dsp:cNvPr id="0" name=""/>
        <dsp:cNvSpPr/>
      </dsp:nvSpPr>
      <dsp:spPr>
        <a:xfrm>
          <a:off x="6711822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destination_id</a:t>
          </a:r>
          <a:r>
            <a:rPr lang="en-IN" sz="2000" kern="1200" dirty="0"/>
            <a:t> (FK)</a:t>
          </a:r>
        </a:p>
      </dsp:txBody>
      <dsp:txXfrm>
        <a:off x="6711822" y="1783116"/>
        <a:ext cx="1961025" cy="2151393"/>
      </dsp:txXfrm>
    </dsp:sp>
    <dsp:sp modelId="{68418BB3-7514-4F4D-B5FC-36D9562919B9}">
      <dsp:nvSpPr>
        <dsp:cNvPr id="0" name=""/>
        <dsp:cNvSpPr/>
      </dsp:nvSpPr>
      <dsp:spPr>
        <a:xfrm>
          <a:off x="8947391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Itineraries</a:t>
          </a:r>
        </a:p>
      </dsp:txBody>
      <dsp:txXfrm>
        <a:off x="8947391" y="1207116"/>
        <a:ext cx="1961025" cy="576000"/>
      </dsp:txXfrm>
    </dsp:sp>
    <dsp:sp modelId="{B13B3DBB-7CD7-4C11-B9B7-C81B3C114F4C}">
      <dsp:nvSpPr>
        <dsp:cNvPr id="0" name=""/>
        <dsp:cNvSpPr/>
      </dsp:nvSpPr>
      <dsp:spPr>
        <a:xfrm>
          <a:off x="8947391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destination_id</a:t>
          </a:r>
          <a:r>
            <a:rPr lang="en-IN" sz="2000" kern="1200" dirty="0"/>
            <a:t> (FK)</a:t>
          </a:r>
        </a:p>
      </dsp:txBody>
      <dsp:txXfrm>
        <a:off x="8947391" y="1783116"/>
        <a:ext cx="1961025" cy="2151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7D4C-F899-C46D-9ED7-81A82FB2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B677A-4C1E-BF8B-5A5C-8C756C202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B07A5-237A-4E99-420B-6BBA99BBA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7FD5-E783-4FDE-4E50-E1B18485E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581-A78A-460C-A751-C739F31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B8330-F943-4987-2F96-4AC80285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D2CB0-5C29-55E2-AE25-D92855B4E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EBF5-011D-9360-8310-4FB97CBC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682" y="1115485"/>
            <a:ext cx="9151443" cy="2421464"/>
          </a:xfrm>
        </p:spPr>
        <p:txBody>
          <a:bodyPr>
            <a:normAutofit/>
          </a:bodyPr>
          <a:lstStyle/>
          <a:p>
            <a:r>
              <a:rPr lang="en-US" b="1" dirty="0"/>
              <a:t>AI Based Virtual Travel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3847031"/>
            <a:ext cx="7569201" cy="189548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Name: Jacob baby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Roll No: 2214100795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Program: BACHELOR OF COMPUTER APPLICATIONS (BCA)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Semester: VI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Session: March 2024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7773AF-63B6-DF40-69FF-237535621C33}"/>
              </a:ext>
            </a:extLst>
          </p:cNvPr>
          <p:cNvSpPr txBox="1">
            <a:spLocks/>
          </p:cNvSpPr>
          <p:nvPr/>
        </p:nvSpPr>
        <p:spPr>
          <a:xfrm>
            <a:off x="4114798" y="5742514"/>
            <a:ext cx="7569201" cy="67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 </a:t>
            </a:r>
            <a:fld id="{B89E7B2F-C3BA-4389-B741-8CC385FF21AE}" type="datetime3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10 December 2024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0C5-F3E6-0186-85F3-18883776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4E3F-8CC1-31D5-6F42-3EA5C174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3F5459-1FEB-F0F2-FD27-07607472E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236" y="1829020"/>
            <a:ext cx="9299134" cy="47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2C1D-A3EC-3B13-D30B-9A5881E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Page - Continued</a:t>
            </a:r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5904CA-9026-6F18-8B6F-1DF521B9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2" y="1630402"/>
            <a:ext cx="4947277" cy="24587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27A87F-48AE-7795-0568-9C5C96F3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5013"/>
            <a:ext cx="4947277" cy="236949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7C14467-CD58-4EE0-4956-71524624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2" y="4309321"/>
            <a:ext cx="4947277" cy="245872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8918CF5-45F8-9CFE-00F2-DC450A1AA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21366"/>
            <a:ext cx="4947277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8BA-CA6F-3A06-AADC-1E62B1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Country Listing Page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15E596-BC80-D3F3-F9CE-4505262A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095" y="1886704"/>
            <a:ext cx="9012835" cy="48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460B-955C-DDD7-3874-AD3E17F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Destinations Page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8C3169-586A-34F7-491C-B5C4656AA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076" y="1604168"/>
            <a:ext cx="9484874" cy="50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DF3D3-6170-F102-5208-CA5726DF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EAA7-4A87-57F2-211F-EDE95C9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E33B2F-75E4-0C5B-6741-4847D4CE9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023" y="1811755"/>
            <a:ext cx="8644980" cy="49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ABA91-331B-17C5-A73D-B680DEFB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2781-A588-AA0E-0CF9-AB8932D7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 - Continued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B827B1-16D5-033D-B447-593FFCA99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561" y="1916686"/>
            <a:ext cx="8907904" cy="48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B107-6ABD-D969-C7AD-D48D42E5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E3A9-D009-007B-EFA6-9D1D67ED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 - Continued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7A33B2-C2A1-2A6F-3987-270E7251D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87" y="1871714"/>
            <a:ext cx="8683626" cy="47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ADF7-B656-56DC-5142-2FD8F6E5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48E8-4545-CEC6-012F-0FEC6765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About Page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23D076-762C-E039-30EC-51953EE55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14" y="2141538"/>
            <a:ext cx="11054572" cy="42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1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0A0D-82C1-B61F-3C12-53D7C2F1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0EE6-CBB7-6CD3-2F1C-2275C676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Contact Us Page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DF5904-E0E1-1827-62CC-4163BDA7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512" y="2141537"/>
            <a:ext cx="10606975" cy="45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3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577-EDA6-8680-2FB2-EA53B580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58F1-004E-3A6A-A167-8A22B1A8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User Authentication and Personalization</a:t>
            </a:r>
          </a:p>
          <a:p>
            <a:r>
              <a:rPr lang="en-IN" sz="2400" dirty="0"/>
              <a:t>Advanced Search and Filtering</a:t>
            </a:r>
          </a:p>
          <a:p>
            <a:r>
              <a:rPr lang="en-IN" sz="2400" dirty="0"/>
              <a:t>Reviews and Ratings</a:t>
            </a:r>
          </a:p>
          <a:p>
            <a:r>
              <a:rPr lang="en-IN" sz="2400" dirty="0"/>
              <a:t>Social Sharing and Collaboration</a:t>
            </a:r>
          </a:p>
          <a:p>
            <a:r>
              <a:rPr lang="en-IN" sz="2400" dirty="0"/>
              <a:t>Mobile Application</a:t>
            </a:r>
          </a:p>
          <a:p>
            <a:r>
              <a:rPr lang="en-IN" sz="2400" dirty="0"/>
              <a:t>Integration with Travel Services</a:t>
            </a:r>
          </a:p>
          <a:p>
            <a:r>
              <a:rPr lang="en-IN" sz="2400" dirty="0"/>
              <a:t>Enhanced Itinerary Features</a:t>
            </a:r>
          </a:p>
          <a:p>
            <a:r>
              <a:rPr lang="en-IN" sz="2400" dirty="0"/>
              <a:t>Multilingual Support</a:t>
            </a:r>
          </a:p>
        </p:txBody>
      </p:sp>
    </p:spTree>
    <p:extLst>
      <p:ext uri="{BB962C8B-B14F-4D97-AF65-F5344CB8AC3E}">
        <p14:creationId xmlns:p14="http://schemas.microsoft.com/office/powerpoint/2010/main" val="234651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3CEA3-49FC-1777-3CEF-57CE1AD8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Technologies used</a:t>
            </a:r>
          </a:p>
          <a:p>
            <a:r>
              <a:rPr lang="en-US" sz="2400" dirty="0"/>
              <a:t>Data flow diagram(DFD)</a:t>
            </a:r>
          </a:p>
          <a:p>
            <a:r>
              <a:rPr lang="en-US" sz="2400" dirty="0"/>
              <a:t>Control Flow Diagram (CFD)</a:t>
            </a:r>
          </a:p>
          <a:p>
            <a:r>
              <a:rPr lang="en-IN" sz="2400" dirty="0"/>
              <a:t>Entity Relationship Diagram (ERD)</a:t>
            </a:r>
          </a:p>
          <a:p>
            <a:r>
              <a:rPr lang="en-IN" sz="2400" dirty="0"/>
              <a:t>Project Pages</a:t>
            </a:r>
          </a:p>
          <a:p>
            <a:r>
              <a:rPr lang="en-IN" sz="2400" dirty="0"/>
              <a:t>Future Scope</a:t>
            </a:r>
          </a:p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Question And Answer, Questions And Answers, Q A. Royalty-Free  Vector Graphic - Pixabay">
            <a:extLst>
              <a:ext uri="{FF2B5EF4-FFF2-40B4-BE49-F238E27FC236}">
                <a16:creationId xmlns:a16="http://schemas.microsoft.com/office/drawing/2014/main" id="{F8B9ECD3-A7D6-8202-C3A9-F31925AB1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51" y="2141538"/>
            <a:ext cx="558132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0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 descr="Thank you pink colour text png free download">
            <a:extLst>
              <a:ext uri="{FF2B5EF4-FFF2-40B4-BE49-F238E27FC236}">
                <a16:creationId xmlns:a16="http://schemas.microsoft.com/office/drawing/2014/main" id="{BCB3A8C6-066E-E4BC-9517-623D68807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C96F2BC-3FAF-749C-58A3-1CBFDD4C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71612"/>
            <a:ext cx="9124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10131425" cy="1456267"/>
          </a:xfrm>
        </p:spPr>
        <p:txBody>
          <a:bodyPr/>
          <a:lstStyle/>
          <a:p>
            <a:r>
              <a:rPr lang="en-US" dirty="0"/>
              <a:t>Introduction to AI Based Virtual Travel Guide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48658D5-DEB7-B43F-D595-B427F49C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6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Based Virtual Travel Guide:</a:t>
            </a: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Designed to help users plan their trips</a:t>
            </a:r>
          </a:p>
          <a:p>
            <a:pPr lvl="1"/>
            <a:r>
              <a:rPr lang="en-US" sz="2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</a:t>
            </a:r>
            <a:r>
              <a:rPr lang="en-US" sz="2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 about various destinations, attractions, hotels, and itineraries. </a:t>
            </a: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Aims to enhance the travel planning experience by offering detailed information and personalized itineraries.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85AD-8C6B-58C0-3A01-46C53DD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CD94-0CF9-D45A-8645-8A0745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SQLite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Test Framework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API’s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35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D66-7634-A323-7F7E-FCDEC60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0DB-4612-9A8C-4A57-4BCBC5DA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Data flow diagram(DFD)</a:t>
            </a: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90F903D1-F774-5EB8-2DCB-F723C6236F48}"/>
              </a:ext>
            </a:extLst>
          </p:cNvPr>
          <p:cNvGrpSpPr/>
          <p:nvPr/>
        </p:nvGrpSpPr>
        <p:grpSpPr>
          <a:xfrm>
            <a:off x="1155855" y="1696310"/>
            <a:ext cx="9494556" cy="4929342"/>
            <a:chOff x="0" y="0"/>
            <a:chExt cx="5272207" cy="3200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0" y="0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0" y="671931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Trip Planner App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0" y="1343862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Destinations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8392CA-680F-3A49-8149-7B99945A49D5}"/>
                </a:ext>
              </a:extLst>
            </p:cNvPr>
            <p:cNvSpPr/>
            <p:nvPr/>
          </p:nvSpPr>
          <p:spPr>
            <a:xfrm>
              <a:off x="3160476" y="0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Admin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56379E-E16B-5226-E824-5117BE87573E}"/>
                </a:ext>
              </a:extLst>
            </p:cNvPr>
            <p:cNvSpPr/>
            <p:nvPr/>
          </p:nvSpPr>
          <p:spPr>
            <a:xfrm>
              <a:off x="3160476" y="851745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Trip Planner App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5F0F08-F04A-0436-2A69-ED0100E4BDF2}"/>
                </a:ext>
              </a:extLst>
            </p:cNvPr>
            <p:cNvSpPr/>
            <p:nvPr/>
          </p:nvSpPr>
          <p:spPr>
            <a:xfrm>
              <a:off x="3160476" y="1703490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Data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55866" y="512675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1055866" y="1184606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664D65-0033-F644-F337-8473B9B6198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16342" y="512675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E7C94A-2DCE-1F96-F9E0-007DE3D6FD1D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216342" y="1364420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0" y="2015793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Attractions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EAC2C3-B2FC-FEF5-D901-C35F5D7654FE}"/>
                </a:ext>
              </a:extLst>
            </p:cNvPr>
            <p:cNvSpPr/>
            <p:nvPr/>
          </p:nvSpPr>
          <p:spPr>
            <a:xfrm>
              <a:off x="0" y="2687725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Generate Itinerary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96637-AA2B-FFB9-A5B9-A664EA867B1E}"/>
                </a:ext>
              </a:extLst>
            </p:cNvPr>
            <p:cNvSpPr/>
            <p:nvPr/>
          </p:nvSpPr>
          <p:spPr>
            <a:xfrm>
              <a:off x="3160476" y="2555235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Update Database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>
              <a:off x="1055866" y="1856537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32E6E-1A31-8201-42DC-06B8DA5AE960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4216342" y="2216165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8403BC-7017-85FA-0272-91246C57291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55866" y="2528468"/>
              <a:ext cx="0" cy="1592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F2ED-E3CF-2186-FCF4-5A3F761A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168-41BB-C202-2B65-2535B1D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Control Flow Diagram (CFD)</a:t>
            </a:r>
          </a:p>
        </p:txBody>
      </p:sp>
      <p:grpSp>
        <p:nvGrpSpPr>
          <p:cNvPr id="4" name="Canvas 6">
            <a:extLst>
              <a:ext uri="{FF2B5EF4-FFF2-40B4-BE49-F238E27FC236}">
                <a16:creationId xmlns:a16="http://schemas.microsoft.com/office/drawing/2014/main" id="{E58589C0-7AED-A723-7076-885ABF048708}"/>
              </a:ext>
            </a:extLst>
          </p:cNvPr>
          <p:cNvGrpSpPr/>
          <p:nvPr/>
        </p:nvGrpSpPr>
        <p:grpSpPr>
          <a:xfrm>
            <a:off x="1842416" y="1828799"/>
            <a:ext cx="2313899" cy="4871803"/>
            <a:chOff x="1592580" y="0"/>
            <a:chExt cx="2313899" cy="3200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0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718809"/>
              <a:ext cx="2313899" cy="3251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Continent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1592580" y="1437619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Country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2749529" y="325163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2749529" y="1043973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2156428"/>
              <a:ext cx="2313899" cy="3936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Destinations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2749530" y="1762782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875237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Destinations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2749530" y="2550073"/>
              <a:ext cx="0" cy="325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Canvas 7">
            <a:extLst>
              <a:ext uri="{FF2B5EF4-FFF2-40B4-BE49-F238E27FC236}">
                <a16:creationId xmlns:a16="http://schemas.microsoft.com/office/drawing/2014/main" id="{894AF7A8-720F-D8D4-D44C-FE287B0245F1}"/>
              </a:ext>
            </a:extLst>
          </p:cNvPr>
          <p:cNvGrpSpPr/>
          <p:nvPr/>
        </p:nvGrpSpPr>
        <p:grpSpPr>
          <a:xfrm>
            <a:off x="5007197" y="1865408"/>
            <a:ext cx="2448461" cy="4835194"/>
            <a:chOff x="1592580" y="35999"/>
            <a:chExt cx="2313899" cy="3200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35999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994411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Destination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2749529" y="361162"/>
              <a:ext cx="0" cy="633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>
            <a:xfrm>
              <a:off x="2749530" y="1319574"/>
              <a:ext cx="0" cy="6332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1952824"/>
              <a:ext cx="2313899" cy="4699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Attractions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911236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Attractions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2749530" y="2422801"/>
              <a:ext cx="0" cy="4884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Canvas 8">
            <a:extLst>
              <a:ext uri="{FF2B5EF4-FFF2-40B4-BE49-F238E27FC236}">
                <a16:creationId xmlns:a16="http://schemas.microsoft.com/office/drawing/2014/main" id="{0007861B-6267-F28A-15D7-61D0FFFA8BAD}"/>
              </a:ext>
            </a:extLst>
          </p:cNvPr>
          <p:cNvGrpSpPr/>
          <p:nvPr/>
        </p:nvGrpSpPr>
        <p:grpSpPr>
          <a:xfrm>
            <a:off x="8346313" y="1798592"/>
            <a:ext cx="2362492" cy="4902010"/>
            <a:chOff x="1592580" y="0"/>
            <a:chExt cx="2313899" cy="3200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0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958412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Destination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749530" y="325163"/>
              <a:ext cx="0" cy="633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2749530" y="1283575"/>
              <a:ext cx="0" cy="6332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1916825"/>
              <a:ext cx="2313899" cy="463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Itinerary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875237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Itinerary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2749530" y="2380396"/>
              <a:ext cx="0" cy="4948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178-18B4-82F5-4CA0-9643341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Diagram (ERD)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9AE22-0645-368F-7288-4D06367B8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63475"/>
              </p:ext>
            </p:extLst>
          </p:nvPr>
        </p:nvGraphicFramePr>
        <p:xfrm>
          <a:off x="685800" y="1543988"/>
          <a:ext cx="10913533" cy="514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57CE4-4248-71DD-FCBD-C4E4D2F9E663}"/>
              </a:ext>
            </a:extLst>
          </p:cNvPr>
          <p:cNvCxnSpPr>
            <a:cxnSpLocks/>
          </p:cNvCxnSpPr>
          <p:nvPr/>
        </p:nvCxnSpPr>
        <p:spPr>
          <a:xfrm flipH="1">
            <a:off x="2173400" y="3604049"/>
            <a:ext cx="93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DC2C7B-AB9C-4CF5-1277-C1F86E7F37E6}"/>
              </a:ext>
            </a:extLst>
          </p:cNvPr>
          <p:cNvCxnSpPr>
            <a:cxnSpLocks/>
          </p:cNvCxnSpPr>
          <p:nvPr/>
        </p:nvCxnSpPr>
        <p:spPr>
          <a:xfrm flipH="1">
            <a:off x="4396005" y="3715503"/>
            <a:ext cx="104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B23E2C-3A8F-B714-3A66-FB024FAB93BB}"/>
              </a:ext>
            </a:extLst>
          </p:cNvPr>
          <p:cNvCxnSpPr>
            <a:cxnSpLocks/>
          </p:cNvCxnSpPr>
          <p:nvPr/>
        </p:nvCxnSpPr>
        <p:spPr>
          <a:xfrm>
            <a:off x="6775554" y="3715503"/>
            <a:ext cx="869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3AB68C-D368-E17E-498A-0574F9853B35}"/>
              </a:ext>
            </a:extLst>
          </p:cNvPr>
          <p:cNvCxnSpPr>
            <a:cxnSpLocks/>
          </p:cNvCxnSpPr>
          <p:nvPr/>
        </p:nvCxnSpPr>
        <p:spPr>
          <a:xfrm>
            <a:off x="6595672" y="3604049"/>
            <a:ext cx="308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1ACF-EFB4-7222-8EA4-AF98ACC7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Home Page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3BF-8711-6753-0CC5-4DF8498F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21812"/>
            <a:ext cx="9492520" cy="4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B68-AFA4-4184-86F6-81276421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10A-7079-5307-2DA2-4A0E041D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Login Page</a:t>
            </a:r>
            <a:endParaRPr lang="en-IN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1A3C72-8E2F-B1A5-1663-A4FB31EA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8" y="1724124"/>
            <a:ext cx="10121287" cy="48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107</TotalTime>
  <Words>365</Words>
  <Application>Microsoft Office PowerPoint</Application>
  <PresentationFormat>Widescreen</PresentationFormat>
  <Paragraphs>106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AI Based Virtual Travel Guide</vt:lpstr>
      <vt:lpstr>Agenda</vt:lpstr>
      <vt:lpstr>Introduction to AI Based Virtual Travel Guide</vt:lpstr>
      <vt:lpstr>Technologies used:</vt:lpstr>
      <vt:lpstr>Data flow diagram(DFD)</vt:lpstr>
      <vt:lpstr>Control Flow Diagram (CFD)</vt:lpstr>
      <vt:lpstr>Entity Relationship Diagram (ERD)</vt:lpstr>
      <vt:lpstr>Project Pages: Home Page</vt:lpstr>
      <vt:lpstr>Project Pages: Admin Login Page</vt:lpstr>
      <vt:lpstr>Project Pages: Admin Page</vt:lpstr>
      <vt:lpstr>Project Pages: Admin Page - Continued</vt:lpstr>
      <vt:lpstr>Project Pages: Country Listing Page</vt:lpstr>
      <vt:lpstr>Project Pages: Destinations Page</vt:lpstr>
      <vt:lpstr>Project Pages: View Attractions and itinerary</vt:lpstr>
      <vt:lpstr>Project Pages: View Attractions and itinerary - Continued</vt:lpstr>
      <vt:lpstr>Project Pages: View Attractions and itinerary - Continued</vt:lpstr>
      <vt:lpstr>Project Pages: About Page</vt:lpstr>
      <vt:lpstr>Project Pages: Contact Us Page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Baby [BCA - 2022]</dc:creator>
  <cp:lastModifiedBy>Jacob Baby [BCA - 2022]</cp:lastModifiedBy>
  <cp:revision>65</cp:revision>
  <dcterms:created xsi:type="dcterms:W3CDTF">2024-12-10T10:14:06Z</dcterms:created>
  <dcterms:modified xsi:type="dcterms:W3CDTF">2024-12-10T14:27:02Z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